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51" d="100"/>
          <a:sy n="51" d="100"/>
        </p:scale>
        <p:origin x="-1302" y="-58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47216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20228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57711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63476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9644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40933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56091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55398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8492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75206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4576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09564-4035-4C5E-AE0A-145FADE91FD0}" type="datetimeFigureOut">
              <a:rPr lang="en-US" smtClean="0"/>
              <a:t>10/16/2020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F65FF-D7CC-4BA0-A208-4FF93A8D90A3}" type="slidenum">
              <a:rPr lang="en-US" smtClean="0"/>
              <a:t>‹#›</a:t>
            </a:fld>
            <a:endParaRPr lang="en-US" dirty="0"/>
          </a:p>
        </p:txBody>
      </p:sp>
    </p:spTree>
    <p:extLst>
      <p:ext uri="{BB962C8B-B14F-4D97-AF65-F5344CB8AC3E}">
        <p14:creationId xmlns:p14="http://schemas.microsoft.com/office/powerpoint/2010/main" val="108320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itchFamily="18" charset="0"/>
                <a:cs typeface="Times New Roman" pitchFamily="18" charset="0"/>
              </a:rPr>
              <a:t>Trauma in Adolescents Facing Homelessness</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Introduction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a:latin typeface="Times New Roman" pitchFamily="18" charset="0"/>
                <a:cs typeface="Times New Roman" pitchFamily="18" charset="0"/>
              </a:rPr>
              <a:t>Statement of the </a:t>
            </a:r>
            <a:r>
              <a:rPr lang="en-US" b="1" i="1" dirty="0" smtClean="0">
                <a:latin typeface="Times New Roman" pitchFamily="18" charset="0"/>
                <a:cs typeface="Times New Roman" pitchFamily="18" charset="0"/>
              </a:rPr>
              <a:t>problem</a:t>
            </a:r>
          </a:p>
          <a:p>
            <a:pPr marL="0" indent="0">
              <a:buNone/>
            </a:pPr>
            <a:r>
              <a:rPr lang="en-US" dirty="0">
                <a:latin typeface="Times New Roman" pitchFamily="18" charset="0"/>
                <a:cs typeface="Times New Roman" pitchFamily="18" charset="0"/>
              </a:rPr>
              <a:t> Trauma in Adolescents facing homelessness is a concern because it affects their lives negatively, thus interventions to </a:t>
            </a:r>
            <a:r>
              <a:rPr lang="en-US" dirty="0" smtClean="0">
                <a:latin typeface="Times New Roman" pitchFamily="18" charset="0"/>
                <a:cs typeface="Times New Roman" pitchFamily="18" charset="0"/>
              </a:rPr>
              <a:t>help them such as education/job placement assistant are helpful in solving </a:t>
            </a:r>
            <a:r>
              <a:rPr lang="en-US" smtClean="0">
                <a:latin typeface="Times New Roman" pitchFamily="18" charset="0"/>
                <a:cs typeface="Times New Roman" pitchFamily="18" charset="0"/>
              </a:rPr>
              <a:t>the problem</a:t>
            </a:r>
            <a:endParaRPr lang="en-US" b="1" i="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7044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anose="02020603050405020304" pitchFamily="18" charset="0"/>
              </a:rPr>
              <a:t>Description of the interventions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education and job placement assistance intervention is important to the help the homeless adolescents </a:t>
            </a:r>
          </a:p>
          <a:p>
            <a:r>
              <a:rPr lang="en-US" dirty="0" smtClean="0">
                <a:latin typeface="Times New Roman" pitchFamily="18" charset="0"/>
                <a:cs typeface="Times New Roman" pitchFamily="18" charset="0"/>
              </a:rPr>
              <a:t>Most of the adolescent find them selves homeless because they do not have enough money to pay the rental services</a:t>
            </a:r>
          </a:p>
          <a:p>
            <a:r>
              <a:rPr lang="en-US" dirty="0" smtClean="0">
                <a:latin typeface="Times New Roman" pitchFamily="18" charset="0"/>
                <a:cs typeface="Times New Roman" pitchFamily="18" charset="0"/>
              </a:rPr>
              <a:t>With the help of education and job placement , it will help the adolescents to get jobs which can help to strengthen financial stability and rent houses.</a:t>
            </a:r>
          </a:p>
          <a:p>
            <a:r>
              <a:rPr lang="en-US" dirty="0" smtClean="0">
                <a:latin typeface="Times New Roman" pitchFamily="18" charset="0"/>
                <a:cs typeface="Times New Roman" pitchFamily="18" charset="0"/>
              </a:rPr>
              <a:t>These intervention can help the homeless from the trauma of sleeping out in the cold  </a:t>
            </a: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7625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Logic </a:t>
            </a:r>
            <a:r>
              <a:rPr lang="en-US" b="1" dirty="0" smtClean="0">
                <a:latin typeface="Times New Roman" pitchFamily="18" charset="0"/>
                <a:cs typeface="Times New Roman" pitchFamily="18" charset="0"/>
              </a:rPr>
              <a:t>Mode</a:t>
            </a:r>
            <a:br>
              <a:rPr lang="en-US" b="1" dirty="0" smtClean="0">
                <a:latin typeface="Times New Roman" pitchFamily="18" charset="0"/>
                <a:cs typeface="Times New Roman" pitchFamily="18" charset="0"/>
              </a:rPr>
            </a:br>
            <a:r>
              <a:rPr lang="en-US" sz="2800" b="1" i="1" dirty="0" smtClean="0">
                <a:latin typeface="Times New Roman" pitchFamily="18" charset="0"/>
                <a:cs typeface="Times New Roman" pitchFamily="18" charset="0"/>
              </a:rPr>
              <a:t>Input</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3335311"/>
          </a:xfrm>
        </p:spPr>
        <p:txBody>
          <a:bodyPr>
            <a:normAutofit lnSpcReduction="10000"/>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education and job placement assistance help in providing education such as financial management that can help the adolescents to know how to manage money to avoid being thrown out of the houses</a:t>
            </a:r>
          </a:p>
          <a:p>
            <a:r>
              <a:rPr lang="en-US" dirty="0" smtClean="0"/>
              <a:t>Providing jobs for the jobless adolescents who are homeless through job placement intervention will help the adolescent to have money to rent houses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91277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 put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Prevision of jobs that are paying , depending on the capabilities of the homeless adolescents.</a:t>
            </a:r>
          </a:p>
          <a:p>
            <a:r>
              <a:rPr lang="en-US" dirty="0" smtClean="0"/>
              <a:t>Education on the money management </a:t>
            </a:r>
          </a:p>
          <a:p>
            <a:r>
              <a:rPr lang="en-US" dirty="0" smtClean="0"/>
              <a:t>Financial and psychological </a:t>
            </a:r>
            <a:r>
              <a:rPr lang="en-US" dirty="0">
                <a:solidFill>
                  <a:prstClr val="black"/>
                </a:solidFill>
              </a:rPr>
              <a:t>counseling</a:t>
            </a:r>
            <a:endParaRPr lang="en-US" dirty="0" smtClean="0"/>
          </a:p>
          <a:p>
            <a:pPr marL="0" indent="0">
              <a:buNone/>
            </a:pPr>
            <a:endParaRPr lang="en-US" dirty="0" smtClean="0"/>
          </a:p>
        </p:txBody>
      </p:sp>
    </p:spTree>
    <p:extLst>
      <p:ext uri="{BB962C8B-B14F-4D97-AF65-F5344CB8AC3E}">
        <p14:creationId xmlns:p14="http://schemas.microsoft.com/office/powerpoint/2010/main" val="105459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Outcomes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The jobs placements helps the homeless to earn money through those jobs which help them to find new homes </a:t>
            </a:r>
          </a:p>
          <a:p>
            <a:r>
              <a:rPr lang="en-US" dirty="0" smtClean="0"/>
              <a:t>It reduces the number of the homeless adolescents in the New York City </a:t>
            </a:r>
          </a:p>
          <a:p>
            <a:r>
              <a:rPr lang="en-US" dirty="0" smtClean="0"/>
              <a:t>Education programs such as financial management help the homeless adolescents to manage paying rent and use of other activities</a:t>
            </a:r>
          </a:p>
          <a:p>
            <a:r>
              <a:rPr lang="en-US" dirty="0" smtClean="0"/>
              <a:t>Counseling help the traumatized homeless adolescents to live a healthy life   </a:t>
            </a:r>
            <a:endParaRPr lang="en-US" dirty="0"/>
          </a:p>
        </p:txBody>
      </p:sp>
    </p:spTree>
    <p:extLst>
      <p:ext uri="{BB962C8B-B14F-4D97-AF65-F5344CB8AC3E}">
        <p14:creationId xmlns:p14="http://schemas.microsoft.com/office/powerpoint/2010/main" val="1235066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According to Lim et al (2018)The </a:t>
            </a:r>
            <a:r>
              <a:rPr lang="en-US" dirty="0">
                <a:latin typeface="Times New Roman" pitchFamily="18" charset="0"/>
                <a:cs typeface="Times New Roman" pitchFamily="18" charset="0"/>
              </a:rPr>
              <a:t>homeless adolescence </a:t>
            </a:r>
            <a:r>
              <a:rPr lang="en-US" dirty="0" smtClean="0">
                <a:latin typeface="Times New Roman" pitchFamily="18" charset="0"/>
                <a:cs typeface="Times New Roman" pitchFamily="18" charset="0"/>
              </a:rPr>
              <a:t>in the new York City more than 80 000 both men and women ,a larger fraction is men. It</a:t>
            </a:r>
            <a:r>
              <a:rPr lang="en-US" dirty="0" smtClean="0"/>
              <a:t> is estimated in every 106 people in New York there is a homeless person.</a:t>
            </a:r>
          </a:p>
          <a:p>
            <a:r>
              <a:rPr lang="en-US" dirty="0" smtClean="0"/>
              <a:t>Half of the homeless people are the adolescents in the New York City </a:t>
            </a:r>
          </a:p>
          <a:p>
            <a:r>
              <a:rPr lang="en-US" dirty="0" smtClean="0"/>
              <a:t>Every night almost 4000 people sleep on the streets and 1000 sleep in the homes provided for them (Lim et al 2018)</a:t>
            </a:r>
            <a:endParaRPr lang="en-US" dirty="0"/>
          </a:p>
        </p:txBody>
      </p:sp>
    </p:spTree>
    <p:extLst>
      <p:ext uri="{BB962C8B-B14F-4D97-AF65-F5344CB8AC3E}">
        <p14:creationId xmlns:p14="http://schemas.microsoft.com/office/powerpoint/2010/main" val="402286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solidFill>
                  <a:srgbClr val="222222"/>
                </a:solidFill>
                <a:latin typeface="Arial" panose="020B0604020202020204" pitchFamily="34" charset="0"/>
              </a:rPr>
              <a:t> According to Cassidy,(2020</a:t>
            </a:r>
            <a:r>
              <a:rPr lang="en-US" dirty="0">
                <a:solidFill>
                  <a:srgbClr val="222222"/>
                </a:solidFill>
                <a:latin typeface="Arial" panose="020B0604020202020204" pitchFamily="34" charset="0"/>
              </a:rPr>
              <a:t>). </a:t>
            </a:r>
            <a:r>
              <a:rPr lang="en-US" dirty="0" smtClean="0">
                <a:latin typeface="Times New Roman" pitchFamily="18" charset="0"/>
                <a:cs typeface="Times New Roman" pitchFamily="18" charset="0"/>
              </a:rPr>
              <a:t>Most of the homeless adolescents spent the nights in the city shelter system while others sleep on the train sidewalks </a:t>
            </a:r>
          </a:p>
          <a:p>
            <a:r>
              <a:rPr lang="en-US" dirty="0" smtClean="0">
                <a:latin typeface="Times New Roman" pitchFamily="18" charset="0"/>
                <a:cs typeface="Times New Roman" pitchFamily="18" charset="0"/>
              </a:rPr>
              <a:t>Most of the homeless adolescents are likely to be traumatized because of the following factors; insecurity during the night , experience of criminal activities at night while sleeping outside , rape and lack of sleep and poor conditions of the place they rest at night.</a:t>
            </a:r>
          </a:p>
          <a:p>
            <a:r>
              <a:rPr lang="en-US" dirty="0" smtClean="0">
                <a:latin typeface="Times New Roman" pitchFamily="18" charset="0"/>
                <a:cs typeface="Times New Roman" pitchFamily="18" charset="0"/>
              </a:rPr>
              <a:t>80% of the New York  of the adolescents that passed through this conditions were traumatized because they are not ideal conditions for the growing people to pass through (</a:t>
            </a:r>
            <a:r>
              <a:rPr lang="en-US" dirty="0" smtClean="0">
                <a:solidFill>
                  <a:srgbClr val="222222"/>
                </a:solidFill>
                <a:latin typeface="Arial" panose="020B0604020202020204" pitchFamily="34" charset="0"/>
              </a:rPr>
              <a:t>Cassidy</a:t>
            </a:r>
            <a:r>
              <a:rPr lang="en-US" dirty="0">
                <a:solidFill>
                  <a:srgbClr val="222222"/>
                </a:solidFill>
                <a:latin typeface="Arial" panose="020B0604020202020204" pitchFamily="34" charset="0"/>
              </a:rPr>
              <a:t>, </a:t>
            </a:r>
            <a:r>
              <a:rPr lang="en-US" dirty="0" smtClean="0">
                <a:solidFill>
                  <a:srgbClr val="222222"/>
                </a:solidFill>
                <a:latin typeface="Arial" panose="020B0604020202020204" pitchFamily="34" charset="0"/>
              </a:rPr>
              <a:t>2020</a:t>
            </a:r>
            <a:r>
              <a:rPr lang="en-US" dirty="0">
                <a:solidFill>
                  <a:srgbClr val="222222"/>
                </a:solidFill>
                <a:latin typeface="Arial" panose="020B0604020202020204" pitchFamily="34"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402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Study Aims</a:t>
            </a:r>
            <a:r>
              <a:rPr lang="en-US" sz="3200" b="1" i="1" dirty="0" smtClean="0">
                <a:latin typeface="Times New Roman" pitchFamily="18" charset="0"/>
                <a:cs typeface="Times New Roman" pitchFamily="18" charset="0"/>
              </a:rPr>
              <a:t> </a:t>
            </a:r>
            <a:endParaRPr lang="en-US" sz="32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program aim at providing permanent solution to the homeless adolescents by removing them from the streets and helping the traumatized adolescents to get better </a:t>
            </a:r>
          </a:p>
        </p:txBody>
      </p:sp>
    </p:spTree>
    <p:extLst>
      <p:ext uri="{BB962C8B-B14F-4D97-AF65-F5344CB8AC3E}">
        <p14:creationId xmlns:p14="http://schemas.microsoft.com/office/powerpoint/2010/main" val="188053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Study objectives </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objectives of the study are to identify the homeless adolescents in the communities and the problems they passed through</a:t>
            </a:r>
          </a:p>
          <a:p>
            <a:r>
              <a:rPr lang="en-US" dirty="0" smtClean="0">
                <a:latin typeface="Times New Roman" pitchFamily="18" charset="0"/>
                <a:cs typeface="Times New Roman" pitchFamily="18" charset="0"/>
              </a:rPr>
              <a:t>To provide job placements for the homeless adolescents </a:t>
            </a:r>
          </a:p>
          <a:p>
            <a:r>
              <a:rPr lang="en-US" dirty="0" smtClean="0">
                <a:latin typeface="Times New Roman" pitchFamily="18" charset="0"/>
                <a:cs typeface="Times New Roman" pitchFamily="18" charset="0"/>
              </a:rPr>
              <a:t>To provide education on financial management </a:t>
            </a:r>
          </a:p>
          <a:p>
            <a:r>
              <a:rPr lang="en-US" dirty="0" smtClean="0">
                <a:latin typeface="Times New Roman" pitchFamily="18" charset="0"/>
                <a:cs typeface="Times New Roman" pitchFamily="18" charset="0"/>
              </a:rPr>
              <a:t>To provide counseling to the traumatized homeless adolescents  </a:t>
            </a:r>
          </a:p>
        </p:txBody>
      </p:sp>
    </p:spTree>
    <p:extLst>
      <p:ext uri="{BB962C8B-B14F-4D97-AF65-F5344CB8AC3E}">
        <p14:creationId xmlns:p14="http://schemas.microsoft.com/office/powerpoint/2010/main" val="49039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Hypothesis</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If  </a:t>
            </a:r>
            <a:r>
              <a:rPr lang="en-US" dirty="0" smtClean="0">
                <a:latin typeface="Times New Roman" pitchFamily="18" charset="0"/>
                <a:cs typeface="Times New Roman" pitchFamily="18" charset="0"/>
              </a:rPr>
              <a:t>education and job placement assistance intervention is provided to </a:t>
            </a:r>
            <a:r>
              <a:rPr lang="en-US" dirty="0">
                <a:latin typeface="Times New Roman" pitchFamily="18" charset="0"/>
                <a:cs typeface="Times New Roman" pitchFamily="18" charset="0"/>
              </a:rPr>
              <a:t>the homeless adolescents </a:t>
            </a:r>
            <a:r>
              <a:rPr lang="en-US" dirty="0" smtClean="0">
                <a:latin typeface="Times New Roman" pitchFamily="18" charset="0"/>
                <a:cs typeface="Times New Roman" pitchFamily="18" charset="0"/>
              </a:rPr>
              <a:t>a permanent solution to reduce </a:t>
            </a:r>
            <a:r>
              <a:rPr lang="en-US" dirty="0">
                <a:latin typeface="Times New Roman" pitchFamily="18" charset="0"/>
                <a:cs typeface="Times New Roman" pitchFamily="18" charset="0"/>
              </a:rPr>
              <a:t>rate of </a:t>
            </a:r>
            <a:r>
              <a:rPr lang="en-US" dirty="0" smtClean="0">
                <a:latin typeface="Times New Roman" pitchFamily="18" charset="0"/>
                <a:cs typeface="Times New Roman" pitchFamily="18" charset="0"/>
              </a:rPr>
              <a:t>homeless adolescents will be achieved and  traumatized  homeless adolescents will be helped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95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Methods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will use the following methods to collect  data</a:t>
            </a:r>
          </a:p>
          <a:p>
            <a:pPr>
              <a:buFont typeface="Wingdings" pitchFamily="2" charset="2"/>
              <a:buChar char="ü"/>
            </a:pPr>
            <a:r>
              <a:rPr lang="en-US" dirty="0" smtClean="0">
                <a:latin typeface="Times New Roman" pitchFamily="18" charset="0"/>
                <a:cs typeface="Times New Roman" pitchFamily="18" charset="0"/>
              </a:rPr>
              <a:t>Questionnaires</a:t>
            </a:r>
          </a:p>
          <a:p>
            <a:pPr>
              <a:buFont typeface="Wingdings" pitchFamily="2" charset="2"/>
              <a:buChar char="ü"/>
            </a:pPr>
            <a:r>
              <a:rPr lang="en-US" dirty="0" smtClean="0">
                <a:latin typeface="Times New Roman" pitchFamily="18" charset="0"/>
                <a:cs typeface="Times New Roman" pitchFamily="18" charset="0"/>
              </a:rPr>
              <a:t>Observation </a:t>
            </a:r>
          </a:p>
          <a:p>
            <a:pPr>
              <a:buFont typeface="Wingdings" pitchFamily="2" charset="2"/>
              <a:buChar char="ü"/>
            </a:pPr>
            <a:r>
              <a:rPr lang="en-US" dirty="0" smtClean="0">
                <a:latin typeface="Times New Roman" pitchFamily="18" charset="0"/>
                <a:cs typeface="Times New Roman" pitchFamily="18" charset="0"/>
              </a:rPr>
              <a:t>Interviewing </a:t>
            </a:r>
          </a:p>
          <a:p>
            <a:pPr marL="0" indent="0">
              <a:buNone/>
            </a:pPr>
            <a:endParaRPr lang="en-US" dirty="0" smtClean="0"/>
          </a:p>
          <a:p>
            <a:endParaRPr lang="en-US" dirty="0"/>
          </a:p>
        </p:txBody>
      </p:sp>
    </p:spTree>
    <p:extLst>
      <p:ext uri="{BB962C8B-B14F-4D97-AF65-F5344CB8AC3E}">
        <p14:creationId xmlns:p14="http://schemas.microsoft.com/office/powerpoint/2010/main" val="386714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Sample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smtClean="0">
                <a:latin typeface="Times New Roman" pitchFamily="18" charset="0"/>
                <a:cs typeface="Times New Roman" pitchFamily="18" charset="0"/>
              </a:rPr>
              <a:t>Study population and eligibility</a:t>
            </a:r>
          </a:p>
          <a:p>
            <a:r>
              <a:rPr lang="en-US" dirty="0" smtClean="0">
                <a:latin typeface="Times New Roman" pitchFamily="18" charset="0"/>
                <a:cs typeface="Times New Roman" pitchFamily="18" charset="0"/>
              </a:rPr>
              <a:t>The study area will be in New York City </a:t>
            </a:r>
          </a:p>
          <a:p>
            <a:r>
              <a:rPr lang="en-US" dirty="0" smtClean="0">
                <a:latin typeface="Times New Roman" pitchFamily="18" charset="0"/>
                <a:cs typeface="Times New Roman" pitchFamily="18" charset="0"/>
              </a:rPr>
              <a:t>The study pollution will be 8.3 million people in New York City </a:t>
            </a:r>
          </a:p>
          <a:p>
            <a:r>
              <a:rPr lang="en-US" dirty="0" smtClean="0">
                <a:latin typeface="Times New Roman" pitchFamily="18" charset="0"/>
                <a:cs typeface="Times New Roman" pitchFamily="18" charset="0"/>
              </a:rPr>
              <a:t>The participants will be chosen across New York City in different areas</a:t>
            </a:r>
          </a:p>
          <a:p>
            <a:r>
              <a:rPr lang="en-US" dirty="0" smtClean="0">
                <a:latin typeface="Times New Roman" pitchFamily="18" charset="0"/>
                <a:cs typeface="Times New Roman" pitchFamily="18" charset="0"/>
              </a:rPr>
              <a:t>The participants will be both adolescents homeless and people with homes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5106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participants will be chosen from the New York City</a:t>
            </a:r>
          </a:p>
          <a:p>
            <a:r>
              <a:rPr lang="en-US" dirty="0" smtClean="0">
                <a:latin typeface="Times New Roman" pitchFamily="18" charset="0"/>
                <a:cs typeface="Times New Roman" pitchFamily="18" charset="0"/>
              </a:rPr>
              <a:t>The participants will be required to have lived in New York City for at least one year</a:t>
            </a:r>
          </a:p>
          <a:p>
            <a:r>
              <a:rPr lang="en-US" dirty="0" smtClean="0">
                <a:latin typeface="Times New Roman" pitchFamily="18" charset="0"/>
                <a:cs typeface="Times New Roman" pitchFamily="18" charset="0"/>
              </a:rPr>
              <a:t>The participants will be required to volunteer </a:t>
            </a:r>
          </a:p>
          <a:p>
            <a:r>
              <a:rPr lang="en-US" dirty="0" smtClean="0">
                <a:latin typeface="Times New Roman" pitchFamily="18" charset="0"/>
                <a:cs typeface="Times New Roman" pitchFamily="18" charset="0"/>
              </a:rPr>
              <a:t>The participants will be chosen randomly in different areas in New York City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237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latin typeface="Times New Roman" pitchFamily="18" charset="0"/>
                <a:cs typeface="Times New Roman" pitchFamily="18" charset="0"/>
              </a:rPr>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All the homeless people along the street  will be eligible to be participants</a:t>
            </a:r>
          </a:p>
          <a:p>
            <a:r>
              <a:rPr lang="en-US" dirty="0" smtClean="0">
                <a:latin typeface="Times New Roman" pitchFamily="18" charset="0"/>
                <a:cs typeface="Times New Roman" pitchFamily="18" charset="0"/>
              </a:rPr>
              <a:t>The participants will be 20 000 and every region in the city of New York will  have 20 or more participants depending on size of the area</a:t>
            </a:r>
          </a:p>
          <a:p>
            <a:r>
              <a:rPr lang="en-US" dirty="0" smtClean="0">
                <a:latin typeface="Times New Roman" pitchFamily="18" charset="0"/>
                <a:cs typeface="Times New Roman" pitchFamily="18" charset="0"/>
              </a:rPr>
              <a:t>The participants should be of 15 years and above of age </a:t>
            </a:r>
          </a:p>
          <a:p>
            <a:pPr marL="0" indent="0">
              <a:buNone/>
            </a:pPr>
            <a:endParaRPr lang="en-US" dirty="0"/>
          </a:p>
        </p:txBody>
      </p:sp>
    </p:spTree>
    <p:extLst>
      <p:ext uri="{BB962C8B-B14F-4D97-AF65-F5344CB8AC3E}">
        <p14:creationId xmlns:p14="http://schemas.microsoft.com/office/powerpoint/2010/main" val="210615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Measurement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Observation will be used measure the following variables ; the  homeless adolescents who sleep at train walk sides at night , and homeless houses within the city</a:t>
            </a:r>
          </a:p>
        </p:txBody>
      </p:sp>
    </p:spTree>
    <p:extLst>
      <p:ext uri="{BB962C8B-B14F-4D97-AF65-F5344CB8AC3E}">
        <p14:creationId xmlns:p14="http://schemas.microsoft.com/office/powerpoint/2010/main" val="2432131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1D1D1D"/>
                </a:solidFill>
                <a:latin typeface="Times New Roman" pitchFamily="18" charset="0"/>
                <a:cs typeface="Times New Roman" pitchFamily="18" charset="0"/>
              </a:rPr>
              <a:t>Measurement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The questionnaires will be used to measure the knowledge of people about the trauma that affects homeless adolescents and the numbers of people who benefited from the intervention programs </a:t>
            </a:r>
          </a:p>
          <a:p>
            <a:r>
              <a:rPr lang="en-US" dirty="0" smtClean="0"/>
              <a:t>Qualitative survey will to measure the number of homeless adolescents the intervention helped and the jobs that were made for homeless adolescents </a:t>
            </a:r>
          </a:p>
          <a:p>
            <a:endParaRPr lang="en-US" dirty="0"/>
          </a:p>
          <a:p>
            <a:pPr marL="0" indent="0">
              <a:buNone/>
            </a:pPr>
            <a:r>
              <a:rPr lang="en-US" dirty="0" smtClean="0"/>
              <a:t> </a:t>
            </a:r>
          </a:p>
          <a:p>
            <a:endParaRPr lang="en-US" dirty="0"/>
          </a:p>
        </p:txBody>
      </p:sp>
    </p:spTree>
    <p:extLst>
      <p:ext uri="{BB962C8B-B14F-4D97-AF65-F5344CB8AC3E}">
        <p14:creationId xmlns:p14="http://schemas.microsoft.com/office/powerpoint/2010/main" val="402348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483" y="801854"/>
            <a:ext cx="10515600" cy="1325563"/>
          </a:xfrm>
        </p:spPr>
        <p:txBody>
          <a:bodyPr/>
          <a:lstStyle/>
          <a:p>
            <a:r>
              <a:rPr lang="en-US" b="1" i="1" dirty="0" smtClean="0">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Observation outcome will be places in town where these interventions  are located there will be fewer cases for the homeless adolescents</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there will be a number of homeless adolescents sleeping at the train walkways at night</a:t>
            </a: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923409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prstClr val="black"/>
                </a:solidFill>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questionnaire outcome will be the program intervention helps to remove the adolescents that are homeless permanently from the street</a:t>
            </a:r>
          </a:p>
          <a:p>
            <a:r>
              <a:rPr lang="en-US" dirty="0" smtClean="0">
                <a:latin typeface="Times New Roman" pitchFamily="18" charset="0"/>
                <a:cs typeface="Times New Roman" pitchFamily="18" charset="0"/>
              </a:rPr>
              <a:t>The traumatized homeless are helped in the intervention</a:t>
            </a:r>
          </a:p>
          <a:p>
            <a:r>
              <a:rPr lang="en-US" dirty="0" smtClean="0">
                <a:latin typeface="Times New Roman" pitchFamily="18" charset="0"/>
                <a:cs typeface="Times New Roman" pitchFamily="18" charset="0"/>
              </a:rPr>
              <a:t>The survey out come will be , a high number of the homeless adolescents that passed through intervention did not return to be homeless again</a:t>
            </a:r>
            <a:endParaRPr lang="en-US" dirty="0" smtClean="0"/>
          </a:p>
        </p:txBody>
      </p:sp>
    </p:spTree>
    <p:extLst>
      <p:ext uri="{BB962C8B-B14F-4D97-AF65-F5344CB8AC3E}">
        <p14:creationId xmlns:p14="http://schemas.microsoft.com/office/powerpoint/2010/main" val="1179138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latin typeface="Times New Roman" pitchFamily="18" charset="0"/>
                <a:cs typeface="Times New Roman" pitchFamily="18" charset="0"/>
              </a:rPr>
              <a:t>How the intervention will be</a:t>
            </a:r>
            <a:r>
              <a:rPr lang="en-US" b="1" i="1" dirty="0">
                <a:latin typeface="Times New Roman" pitchFamily="18" charset="0"/>
                <a:cs typeface="Times New Roman" pitchFamily="18" charset="0"/>
              </a:rPr>
              <a:t> assessed</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data provided from the questionnaires will be evaluated to make sure it addresses the statement of the problem</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second-hand data will be used to assess the intervention such as police crime records to find the validity of the data</a:t>
            </a:r>
          </a:p>
          <a:p>
            <a:r>
              <a:rPr lang="en-US" dirty="0" smtClean="0">
                <a:latin typeface="Times New Roman" pitchFamily="18" charset="0"/>
                <a:cs typeface="Times New Roman" pitchFamily="18" charset="0"/>
              </a:rPr>
              <a:t>Observation of the intervention areas for homeless  adolescents and the adolescents in the </a:t>
            </a:r>
            <a:r>
              <a:rPr lang="en-US" dirty="0" smtClean="0">
                <a:latin typeface="Times New Roman" pitchFamily="18" charset="0"/>
                <a:cs typeface="Times New Roman" pitchFamily="18" charset="0"/>
              </a:rPr>
              <a:t>streets  </a:t>
            </a:r>
            <a:endParaRPr lang="en-US"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907978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2161523"/>
            <a:ext cx="10515600" cy="4351338"/>
          </a:xfrm>
        </p:spPr>
        <p:txBody>
          <a:bodyPr/>
          <a:lstStyle/>
          <a:p>
            <a:r>
              <a:rPr lang="en-US" dirty="0">
                <a:solidFill>
                  <a:srgbClr val="222222"/>
                </a:solidFill>
                <a:latin typeface="Times New Roman" pitchFamily="18" charset="0"/>
                <a:cs typeface="Times New Roman" pitchFamily="18" charset="0"/>
              </a:rPr>
              <a:t>Lim, S., Singh, T. P., Hall, G., Walters, S., &amp; Gould, L. H. (2018). Impact of a New York City supportive housing program on housing stability and preventable health care among homeless families. </a:t>
            </a:r>
            <a:r>
              <a:rPr lang="en-US" i="1" dirty="0">
                <a:solidFill>
                  <a:srgbClr val="222222"/>
                </a:solidFill>
                <a:latin typeface="Times New Roman" pitchFamily="18" charset="0"/>
                <a:cs typeface="Times New Roman" pitchFamily="18" charset="0"/>
              </a:rPr>
              <a:t>Health services research</a:t>
            </a:r>
            <a:r>
              <a:rPr lang="en-US" dirty="0">
                <a:solidFill>
                  <a:srgbClr val="222222"/>
                </a:solidFill>
                <a:latin typeface="Times New Roman" pitchFamily="18" charset="0"/>
                <a:cs typeface="Times New Roman" pitchFamily="18" charset="0"/>
              </a:rPr>
              <a:t>, </a:t>
            </a:r>
            <a:r>
              <a:rPr lang="en-US" i="1" dirty="0">
                <a:solidFill>
                  <a:srgbClr val="222222"/>
                </a:solidFill>
                <a:latin typeface="Times New Roman" pitchFamily="18" charset="0"/>
                <a:cs typeface="Times New Roman" pitchFamily="18" charset="0"/>
              </a:rPr>
              <a:t>53</a:t>
            </a:r>
            <a:r>
              <a:rPr lang="en-US" dirty="0">
                <a:solidFill>
                  <a:srgbClr val="222222"/>
                </a:solidFill>
                <a:latin typeface="Times New Roman" pitchFamily="18" charset="0"/>
                <a:cs typeface="Times New Roman" pitchFamily="18" charset="0"/>
              </a:rPr>
              <a:t>(5), 3437-3454</a:t>
            </a:r>
            <a:r>
              <a:rPr lang="en-US" dirty="0" smtClean="0">
                <a:solidFill>
                  <a:srgbClr val="222222"/>
                </a:solidFill>
                <a:latin typeface="Times New Roman" pitchFamily="18" charset="0"/>
                <a:cs typeface="Times New Roman" pitchFamily="18" charset="0"/>
              </a:rPr>
              <a:t>.</a:t>
            </a:r>
          </a:p>
          <a:p>
            <a:r>
              <a:rPr lang="en-US" dirty="0">
                <a:solidFill>
                  <a:srgbClr val="222222"/>
                </a:solidFill>
                <a:latin typeface="Times New Roman" pitchFamily="18" charset="0"/>
                <a:cs typeface="Times New Roman" pitchFamily="18" charset="0"/>
              </a:rPr>
              <a:t>Cassidy, M. (2020). Short Moves and Long Stays: Homeless Family Responses to Exogenous Shelter Assignments in New York City.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22728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TotalTime>
  <Words>1026</Words>
  <Application>Microsoft Office PowerPoint</Application>
  <PresentationFormat>Custom</PresentationFormat>
  <Paragraphs>313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Trauma in Adolescents Facing Homelessness Introduction  </vt:lpstr>
      <vt:lpstr>Description of the interventions</vt:lpstr>
      <vt:lpstr>Logic Mode Input </vt:lpstr>
      <vt:lpstr>Out put </vt:lpstr>
      <vt:lpstr>Outcomes </vt:lpstr>
      <vt:lpstr>Literature Review </vt:lpstr>
      <vt:lpstr>Literature Review </vt:lpstr>
      <vt:lpstr>Study Aims </vt:lpstr>
      <vt:lpstr>Study objectives </vt:lpstr>
      <vt:lpstr>Hypothesis</vt:lpstr>
      <vt:lpstr>Methods </vt:lpstr>
      <vt:lpstr>Sample </vt:lpstr>
      <vt:lpstr>Sampling and Recruitment strategy</vt:lpstr>
      <vt:lpstr>Sampling and Recruitment strategy</vt:lpstr>
      <vt:lpstr>Measurement </vt:lpstr>
      <vt:lpstr>Measurement </vt:lpstr>
      <vt:lpstr>Measure of study outcome </vt:lpstr>
      <vt:lpstr>Measure of study outcome </vt:lpstr>
      <vt:lpstr>How the intervention will be assessed</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 Adolescents facing homelessness</dc:title>
  <dc:creator>user</dc:creator>
  <cp:lastModifiedBy>Windows User</cp:lastModifiedBy>
  <cp:revision>77</cp:revision>
  <dcterms:created xsi:type="dcterms:W3CDTF">2020-10-14T14:53:28Z</dcterms:created>
  <dcterms:modified xsi:type="dcterms:W3CDTF">2020-10-15T23:27:16Z</dcterms:modified>
</cp:coreProperties>
</file>